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49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87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0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24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35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1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47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20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3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52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A90A-22F1-4ECE-9B6E-C830C3DF836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AFE-9DC2-42DB-B50A-DD47FF840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Ethics &amp; Morality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/>
              <a:t>What is right or wrong?</a:t>
            </a:r>
          </a:p>
          <a:p>
            <a:pPr algn="r"/>
            <a:r>
              <a:rPr lang="en-US" sz="4000" dirty="0" smtClean="0"/>
              <a:t>Who decides?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5474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Ethics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467600" cy="28194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 sz="4000" b="1" i="1" dirty="0" smtClean="0"/>
              <a:t>Def.</a:t>
            </a:r>
          </a:p>
          <a:p>
            <a:pPr algn="r"/>
            <a:r>
              <a:rPr lang="en-US" sz="4000" dirty="0" smtClean="0"/>
              <a:t>Asks questions about the good life, about what is better and worse, about whether there is any objective right and wrong, and how we can know if there is….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5474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What is ‘good’?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210863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743200"/>
            <a:ext cx="8305800" cy="17526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Based upon factual, or testable beliefs about an ethical situation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Knowing the difference in judgments?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76600" y="1828800"/>
            <a:ext cx="2057400" cy="914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FF0000"/>
                </a:solidFill>
              </a:rPr>
              <a:t>empirical</a:t>
            </a:r>
            <a:r>
              <a:rPr lang="en-US" sz="3200" dirty="0" smtClean="0"/>
              <a:t>]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38400" y="1295400"/>
            <a:ext cx="35814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Descriptive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343400"/>
            <a:ext cx="8305800" cy="1752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Capital punishment does (or does not) act as a deterrent to violent crimes…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1289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743200"/>
            <a:ext cx="8305800" cy="17526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Judgments made about the descriptive facts.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Knowing the difference in judgments?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76600" y="1828800"/>
            <a:ext cx="2057400" cy="914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FF0000"/>
                </a:solidFill>
              </a:rPr>
              <a:t>moral</a:t>
            </a:r>
            <a:r>
              <a:rPr lang="en-US" sz="3200" dirty="0" smtClean="0"/>
              <a:t>]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38400" y="1295400"/>
            <a:ext cx="35814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Normative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4343400"/>
            <a:ext cx="8686800" cy="1752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Capital punishment is (or is not) justifiable…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19175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0"/>
            <a:ext cx="2209800" cy="1142999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Motive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makes an action good or bad?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19400" y="3048000"/>
            <a:ext cx="2057400" cy="11430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Action</a:t>
            </a:r>
            <a:endParaRPr lang="en-US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05400" y="3048000"/>
            <a:ext cx="3581400" cy="11430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Consequences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839340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19400"/>
            <a:ext cx="2209800" cy="1142999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Motive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makes an action good or bad?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0800" y="2819400"/>
            <a:ext cx="2057400" cy="11430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Action</a:t>
            </a:r>
            <a:endParaRPr lang="en-US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05400" y="2819400"/>
            <a:ext cx="3581400" cy="11430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Consequences</a:t>
            </a:r>
            <a:endParaRPr lang="en-US" sz="4800" dirty="0"/>
          </a:p>
        </p:txBody>
      </p:sp>
      <p:sp>
        <p:nvSpPr>
          <p:cNvPr id="6" name="Down Arrow 5"/>
          <p:cNvSpPr/>
          <p:nvPr/>
        </p:nvSpPr>
        <p:spPr>
          <a:xfrm>
            <a:off x="1295400" y="39624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352800" y="39624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705600" y="39624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0" y="4800600"/>
            <a:ext cx="3352800" cy="114299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deontological</a:t>
            </a:r>
            <a:endParaRPr lang="en-US" sz="4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257800" y="4814315"/>
            <a:ext cx="3352800" cy="114299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teleological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27724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Ethics &amp; Morality</vt:lpstr>
      <vt:lpstr>Ethics</vt:lpstr>
      <vt:lpstr>What is ‘good’?</vt:lpstr>
      <vt:lpstr>Based upon factual, or testable beliefs about an ethical situation</vt:lpstr>
      <vt:lpstr>Judgments made about the descriptive facts.</vt:lpstr>
      <vt:lpstr>Motive</vt:lpstr>
      <vt:lpstr>Motive</vt:lpstr>
    </vt:vector>
  </TitlesOfParts>
  <Company>Collin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Morality</dc:title>
  <dc:creator>CCCCD</dc:creator>
  <cp:lastModifiedBy>tdoucet</cp:lastModifiedBy>
  <cp:revision>3</cp:revision>
  <dcterms:created xsi:type="dcterms:W3CDTF">2012-01-31T00:33:32Z</dcterms:created>
  <dcterms:modified xsi:type="dcterms:W3CDTF">2012-02-09T17:12:19Z</dcterms:modified>
</cp:coreProperties>
</file>